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notesMasterIdLst>
    <p:notesMasterId r:id="rId9"/>
  </p:notesMasterIdLst>
  <p:sldIdLst>
    <p:sldId id="275" r:id="rId5"/>
    <p:sldId id="271" r:id="rId6"/>
    <p:sldId id="273" r:id="rId7"/>
    <p:sldId id="274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9BD"/>
    <a:srgbClr val="D3BF91"/>
    <a:srgbClr val="B8984E"/>
    <a:srgbClr val="8C7238"/>
    <a:srgbClr val="DEDEDE"/>
    <a:srgbClr val="A6A6A6"/>
    <a:srgbClr val="366FA6"/>
    <a:srgbClr val="F8B800"/>
    <a:srgbClr val="F28944"/>
    <a:srgbClr val="E84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27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CFB08-721B-4EE9-B615-E958278F75F1}" type="datetimeFigureOut">
              <a:rPr lang="zh-TW" altLang="en-US" smtClean="0"/>
              <a:t>2023/9/27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65CC3-B560-480C-802E-3D3E28825A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0803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856828" y="9441973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723" tIns="46361" rIns="92723" bIns="46361" anchor="b"/>
          <a:lstStyle/>
          <a:p>
            <a:pPr algn="r" defTabSz="926838" fontAlgn="base">
              <a:spcBef>
                <a:spcPct val="0"/>
              </a:spcBef>
              <a:spcAft>
                <a:spcPct val="0"/>
              </a:spcAft>
            </a:pPr>
            <a:fld id="{E9A6EC59-BE9B-4534-8629-D2065B2D6EEB}" type="slidenum">
              <a:rPr lang="en-US" altLang="zh-TW" sz="1200">
                <a:solidFill>
                  <a:prstClr val="black"/>
                </a:solidFill>
              </a:rPr>
              <a:pPr algn="r" defTabSz="926838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TW" sz="1200" dirty="0">
              <a:solidFill>
                <a:prstClr val="black"/>
              </a:solidFill>
            </a:endParaRPr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56828" y="9441973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723" tIns="46361" rIns="92723" bIns="46361" anchor="b"/>
          <a:lstStyle/>
          <a:p>
            <a:pPr algn="r" defTabSz="926838" fontAlgn="base">
              <a:spcBef>
                <a:spcPct val="0"/>
              </a:spcBef>
              <a:spcAft>
                <a:spcPct val="0"/>
              </a:spcAft>
            </a:pPr>
            <a:fld id="{51C27AD9-9B6E-4349-8F9F-51A12A2D30B6}" type="slidenum">
              <a:rPr lang="en-US" altLang="zh-TW" sz="1200">
                <a:solidFill>
                  <a:prstClr val="black"/>
                </a:solidFill>
              </a:rPr>
              <a:pPr algn="r" defTabSz="926838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TW" sz="1200" dirty="0">
              <a:solidFill>
                <a:prstClr val="black"/>
              </a:solidFill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663" y="746125"/>
            <a:ext cx="662622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99084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6477000"/>
            <a:ext cx="12192000" cy="381000"/>
          </a:xfrm>
          <a:prstGeom prst="rect">
            <a:avLst/>
          </a:prstGeom>
          <a:gradFill rotWithShape="0">
            <a:gsLst>
              <a:gs pos="0">
                <a:srgbClr val="000080"/>
              </a:gs>
              <a:gs pos="100000">
                <a:srgbClr val="C2C2E1"/>
              </a:gs>
            </a:gsLst>
            <a:lin ang="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1600">
              <a:solidFill>
                <a:srgbClr val="000000"/>
              </a:solidFill>
              <a:latin typeface="Times New Roman" pitchFamily="18" charset="0"/>
              <a:ea typeface="華康隸書體"/>
              <a:cs typeface="華康隸書體"/>
            </a:endParaRPr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812800" y="1314450"/>
            <a:ext cx="10566400" cy="1828800"/>
          </a:xfrm>
        </p:spPr>
        <p:txBody>
          <a:bodyPr lIns="91440" tIns="45720" rIns="91440" bIns="45720"/>
          <a:lstStyle>
            <a:lvl1pPr>
              <a:defRPr sz="4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2156907" y="3717032"/>
            <a:ext cx="7878233" cy="140335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1896C051-D9DC-42AD-9635-90C7F21187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217"/>
            <a:ext cx="3983525" cy="779255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67B7DF34-C011-4FE8-AC72-1824C361E9E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237" y="5409063"/>
            <a:ext cx="3983525" cy="77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672555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fld id="{E9189526-48A1-4AB4-B04A-85BF19A4A027}" type="datetime1">
              <a:rPr lang="zh-TW" altLang="en-US" smtClean="0"/>
              <a:pPr>
                <a:defRPr/>
              </a:pPr>
              <a:t>2023/9/27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 </a:t>
            </a:r>
            <a:fld id="{7B126E5B-E6D2-445F-A0F5-B3F00FEB44D2}" type="slidenum">
              <a:rPr lang="en-US" altLang="zh-TW" b="1"/>
              <a:pPr>
                <a:defRPr/>
              </a:pPr>
              <a:t>‹#›</a:t>
            </a:fld>
            <a:endParaRPr lang="en-US" altLang="zh-TW" b="1"/>
          </a:p>
        </p:txBody>
      </p:sp>
    </p:spTree>
    <p:extLst>
      <p:ext uri="{BB962C8B-B14F-4D97-AF65-F5344CB8AC3E}">
        <p14:creationId xmlns:p14="http://schemas.microsoft.com/office/powerpoint/2010/main" val="2579098622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120722" y="76200"/>
            <a:ext cx="2734733" cy="6019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2" y="76200"/>
            <a:ext cx="8003117" cy="60198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fld id="{944A932A-7D81-41DF-9D22-FDB4B4110E8E}" type="datetime1">
              <a:rPr lang="zh-TW" altLang="en-US" smtClean="0"/>
              <a:pPr>
                <a:defRPr/>
              </a:pPr>
              <a:t>2023/9/27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 </a:t>
            </a:r>
            <a:fld id="{2905BCE4-9996-4F70-B7E4-62D88DECFDE9}" type="slidenum">
              <a:rPr lang="en-US" altLang="zh-TW" b="1"/>
              <a:pPr>
                <a:defRPr/>
              </a:pPr>
              <a:t>‹#›</a:t>
            </a:fld>
            <a:endParaRPr lang="en-US" altLang="zh-TW" b="1"/>
          </a:p>
        </p:txBody>
      </p:sp>
    </p:spTree>
    <p:extLst>
      <p:ext uri="{BB962C8B-B14F-4D97-AF65-F5344CB8AC3E}">
        <p14:creationId xmlns:p14="http://schemas.microsoft.com/office/powerpoint/2010/main" val="3736071704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69485" y="76200"/>
            <a:ext cx="10485967" cy="8318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4400" y="1223964"/>
            <a:ext cx="5367867" cy="48720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485467" y="1223964"/>
            <a:ext cx="5369984" cy="48720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fld id="{8C575970-7094-4B6E-9FC6-BF636A47FB53}" type="datetime1">
              <a:rPr lang="zh-TW" altLang="en-US" smtClean="0"/>
              <a:pPr>
                <a:defRPr/>
              </a:pPr>
              <a:t>2023/9/27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 </a:t>
            </a:r>
            <a:fld id="{068D563F-2A0E-4F02-AE0A-37AA022ECAF2}" type="slidenum">
              <a:rPr lang="en-US" altLang="zh-TW" b="1"/>
              <a:pPr>
                <a:defRPr/>
              </a:pPr>
              <a:t>‹#›</a:t>
            </a:fld>
            <a:endParaRPr lang="en-US" altLang="zh-TW" b="1"/>
          </a:p>
        </p:txBody>
      </p:sp>
    </p:spTree>
    <p:extLst>
      <p:ext uri="{BB962C8B-B14F-4D97-AF65-F5344CB8AC3E}">
        <p14:creationId xmlns:p14="http://schemas.microsoft.com/office/powerpoint/2010/main" val="2002184385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fld id="{B332FC68-B198-4796-B2B6-043F484C09CC}" type="datetime1">
              <a:rPr lang="zh-TW" altLang="en-US" smtClean="0"/>
              <a:pPr>
                <a:defRPr/>
              </a:pPr>
              <a:t>2023/9/27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 </a:t>
            </a:r>
            <a:fld id="{8DB8640A-DCA3-4104-B48C-85656B09B6E3}" type="slidenum">
              <a:rPr lang="en-US" altLang="zh-TW" b="1"/>
              <a:pPr>
                <a:defRPr/>
              </a:pPr>
              <a:t>‹#›</a:t>
            </a:fld>
            <a:endParaRPr lang="en-US" altLang="zh-TW" b="1"/>
          </a:p>
        </p:txBody>
      </p:sp>
      <p:grpSp>
        <p:nvGrpSpPr>
          <p:cNvPr id="7" name="Group 12">
            <a:extLst>
              <a:ext uri="{FF2B5EF4-FFF2-40B4-BE49-F238E27FC236}">
                <a16:creationId xmlns:a16="http://schemas.microsoft.com/office/drawing/2014/main" id="{B48623C7-4628-4359-B903-AE53D34718B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53485" y="946150"/>
            <a:ext cx="11501967" cy="71438"/>
            <a:chOff x="611" y="384"/>
            <a:chExt cx="4450" cy="106"/>
          </a:xfrm>
        </p:grpSpPr>
        <p:sp>
          <p:nvSpPr>
            <p:cNvPr id="8" name="Rectangle 13">
              <a:extLst>
                <a:ext uri="{FF2B5EF4-FFF2-40B4-BE49-F238E27FC236}">
                  <a16:creationId xmlns:a16="http://schemas.microsoft.com/office/drawing/2014/main" id="{37FD2AAE-B0AF-455D-A9CA-923CB64F3B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11" y="384"/>
              <a:ext cx="2197" cy="1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9" name="Rectangle 14">
              <a:extLst>
                <a:ext uri="{FF2B5EF4-FFF2-40B4-BE49-F238E27FC236}">
                  <a16:creationId xmlns:a16="http://schemas.microsoft.com/office/drawing/2014/main" id="{2CB12A39-5664-4ECF-8941-E181BA057D0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08" y="384"/>
              <a:ext cx="2253" cy="106"/>
            </a:xfrm>
            <a:prstGeom prst="rect">
              <a:avLst/>
            </a:prstGeom>
            <a:gradFill rotWithShape="0">
              <a:gsLst>
                <a:gs pos="0">
                  <a:srgbClr val="314659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TW" alt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8942767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3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fld id="{5A0B98DA-FB01-48B9-9818-5266B6CAED53}" type="datetime1">
              <a:rPr lang="zh-TW" altLang="en-US" smtClean="0"/>
              <a:pPr>
                <a:defRPr/>
              </a:pPr>
              <a:t>2023/9/27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 </a:t>
            </a:r>
            <a:fld id="{0B7EEBFC-1BBB-49A9-82A4-197A20D5AF29}" type="slidenum">
              <a:rPr lang="en-US" altLang="zh-TW" b="1"/>
              <a:pPr>
                <a:defRPr/>
              </a:pPr>
              <a:t>‹#›</a:t>
            </a:fld>
            <a:endParaRPr lang="en-US" altLang="zh-TW" b="1"/>
          </a:p>
        </p:txBody>
      </p:sp>
      <p:grpSp>
        <p:nvGrpSpPr>
          <p:cNvPr id="7" name="Group 12">
            <a:extLst>
              <a:ext uri="{FF2B5EF4-FFF2-40B4-BE49-F238E27FC236}">
                <a16:creationId xmlns:a16="http://schemas.microsoft.com/office/drawing/2014/main" id="{72A2F41E-B6C1-481E-AE85-F66B0DA19C0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53485" y="946150"/>
            <a:ext cx="11501967" cy="71438"/>
            <a:chOff x="611" y="384"/>
            <a:chExt cx="4450" cy="106"/>
          </a:xfrm>
        </p:grpSpPr>
        <p:sp>
          <p:nvSpPr>
            <p:cNvPr id="8" name="Rectangle 13">
              <a:extLst>
                <a:ext uri="{FF2B5EF4-FFF2-40B4-BE49-F238E27FC236}">
                  <a16:creationId xmlns:a16="http://schemas.microsoft.com/office/drawing/2014/main" id="{AE3CBAE2-48B3-4F8B-977C-FEF071B8F21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11" y="384"/>
              <a:ext cx="2197" cy="1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9" name="Rectangle 14">
              <a:extLst>
                <a:ext uri="{FF2B5EF4-FFF2-40B4-BE49-F238E27FC236}">
                  <a16:creationId xmlns:a16="http://schemas.microsoft.com/office/drawing/2014/main" id="{2EED3C6C-2EF8-424F-8964-82405830E95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08" y="384"/>
              <a:ext cx="2253" cy="106"/>
            </a:xfrm>
            <a:prstGeom prst="rect">
              <a:avLst/>
            </a:prstGeom>
            <a:gradFill rotWithShape="0">
              <a:gsLst>
                <a:gs pos="0">
                  <a:srgbClr val="314659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TW" alt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3271061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223964"/>
            <a:ext cx="5367867" cy="4872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485467" y="1223964"/>
            <a:ext cx="5369984" cy="4872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fld id="{6DE109B4-6E5E-40F5-B396-60C4A043B5CA}" type="datetime1">
              <a:rPr lang="zh-TW" altLang="en-US" smtClean="0"/>
              <a:pPr>
                <a:defRPr/>
              </a:pPr>
              <a:t>2023/9/27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 </a:t>
            </a:r>
            <a:fld id="{A7E86F4F-E7C2-4071-B52D-6FABC6766D0A}" type="slidenum">
              <a:rPr lang="en-US" altLang="zh-TW" b="1"/>
              <a:pPr>
                <a:defRPr/>
              </a:pPr>
              <a:t>‹#›</a:t>
            </a:fld>
            <a:endParaRPr lang="en-US" altLang="zh-TW" b="1"/>
          </a:p>
        </p:txBody>
      </p:sp>
    </p:spTree>
    <p:extLst>
      <p:ext uri="{BB962C8B-B14F-4D97-AF65-F5344CB8AC3E}">
        <p14:creationId xmlns:p14="http://schemas.microsoft.com/office/powerpoint/2010/main" val="1347405902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fld id="{2DFC99C7-66F5-45C8-B58A-EEB8CB605F66}" type="datetime1">
              <a:rPr lang="zh-TW" altLang="en-US" smtClean="0"/>
              <a:pPr>
                <a:defRPr/>
              </a:pPr>
              <a:t>2023/9/27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 </a:t>
            </a:r>
            <a:fld id="{448C7CAF-DA76-45B0-9274-297958DC0799}" type="slidenum">
              <a:rPr lang="en-US" altLang="zh-TW" b="1"/>
              <a:pPr>
                <a:defRPr/>
              </a:pPr>
              <a:t>‹#›</a:t>
            </a:fld>
            <a:endParaRPr lang="en-US" altLang="zh-TW" b="1"/>
          </a:p>
        </p:txBody>
      </p:sp>
    </p:spTree>
    <p:extLst>
      <p:ext uri="{BB962C8B-B14F-4D97-AF65-F5344CB8AC3E}">
        <p14:creationId xmlns:p14="http://schemas.microsoft.com/office/powerpoint/2010/main" val="1604811678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fld id="{5D1BEFAC-61F3-4597-898A-46BCE0401094}" type="datetime1">
              <a:rPr lang="zh-TW" altLang="en-US" smtClean="0"/>
              <a:pPr>
                <a:defRPr/>
              </a:pPr>
              <a:t>2023/9/27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 </a:t>
            </a:r>
            <a:fld id="{1244857E-12A2-46DF-A63A-C4062291B367}" type="slidenum">
              <a:rPr lang="en-US" altLang="zh-TW" b="1"/>
              <a:pPr>
                <a:defRPr/>
              </a:pPr>
              <a:t>‹#›</a:t>
            </a:fld>
            <a:endParaRPr lang="en-US" altLang="zh-TW" b="1"/>
          </a:p>
        </p:txBody>
      </p:sp>
      <p:grpSp>
        <p:nvGrpSpPr>
          <p:cNvPr id="7" name="Group 12">
            <a:extLst>
              <a:ext uri="{FF2B5EF4-FFF2-40B4-BE49-F238E27FC236}">
                <a16:creationId xmlns:a16="http://schemas.microsoft.com/office/drawing/2014/main" id="{9D67F93E-B90D-4ADF-A803-0DCC0745752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53485" y="946150"/>
            <a:ext cx="11501967" cy="71438"/>
            <a:chOff x="611" y="384"/>
            <a:chExt cx="4450" cy="106"/>
          </a:xfrm>
        </p:grpSpPr>
        <p:sp>
          <p:nvSpPr>
            <p:cNvPr id="8" name="Rectangle 13">
              <a:extLst>
                <a:ext uri="{FF2B5EF4-FFF2-40B4-BE49-F238E27FC236}">
                  <a16:creationId xmlns:a16="http://schemas.microsoft.com/office/drawing/2014/main" id="{BC3F7E23-AA36-419D-A133-32DEB1E948A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11" y="384"/>
              <a:ext cx="2197" cy="1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9" name="Rectangle 14">
              <a:extLst>
                <a:ext uri="{FF2B5EF4-FFF2-40B4-BE49-F238E27FC236}">
                  <a16:creationId xmlns:a16="http://schemas.microsoft.com/office/drawing/2014/main" id="{8BB756E9-DD07-4522-82E1-FBD3740712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08" y="384"/>
              <a:ext cx="2253" cy="106"/>
            </a:xfrm>
            <a:prstGeom prst="rect">
              <a:avLst/>
            </a:prstGeom>
            <a:gradFill rotWithShape="0">
              <a:gsLst>
                <a:gs pos="0">
                  <a:srgbClr val="314659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TW" alt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400707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fld id="{5E43586B-F214-4D5A-8C68-CE09D6932B85}" type="datetime1">
              <a:rPr lang="zh-TW" altLang="en-US" smtClean="0"/>
              <a:pPr>
                <a:defRPr/>
              </a:pPr>
              <a:t>2023/9/27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 </a:t>
            </a:r>
            <a:fld id="{F74E22AB-B731-49B7-A34B-3F2C99970204}" type="slidenum">
              <a:rPr lang="en-US" altLang="zh-TW" b="1"/>
              <a:pPr>
                <a:defRPr/>
              </a:pPr>
              <a:t>‹#›</a:t>
            </a:fld>
            <a:endParaRPr lang="en-US" altLang="zh-TW" b="1"/>
          </a:p>
        </p:txBody>
      </p:sp>
    </p:spTree>
    <p:extLst>
      <p:ext uri="{BB962C8B-B14F-4D97-AF65-F5344CB8AC3E}">
        <p14:creationId xmlns:p14="http://schemas.microsoft.com/office/powerpoint/2010/main" val="858305405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fld id="{20820615-218F-490B-A222-7A75798429E8}" type="datetime1">
              <a:rPr lang="zh-TW" altLang="en-US" smtClean="0"/>
              <a:pPr>
                <a:defRPr/>
              </a:pPr>
              <a:t>2023/9/27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 </a:t>
            </a:r>
            <a:fld id="{FD2A7C7D-20DC-46D6-8EF6-B1F9C78129E8}" type="slidenum">
              <a:rPr lang="en-US" altLang="zh-TW" b="1"/>
              <a:pPr>
                <a:defRPr/>
              </a:pPr>
              <a:t>‹#›</a:t>
            </a:fld>
            <a:endParaRPr lang="en-US" altLang="zh-TW" b="1"/>
          </a:p>
        </p:txBody>
      </p:sp>
    </p:spTree>
    <p:extLst>
      <p:ext uri="{BB962C8B-B14F-4D97-AF65-F5344CB8AC3E}">
        <p14:creationId xmlns:p14="http://schemas.microsoft.com/office/powerpoint/2010/main" val="4276428186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fld id="{B8E38B9E-6F3A-44D5-8E21-7E1F8016CD06}" type="datetime1">
              <a:rPr lang="zh-TW" altLang="en-US" smtClean="0"/>
              <a:pPr>
                <a:defRPr/>
              </a:pPr>
              <a:t>2023/9/27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r>
              <a:rPr lang="en-US" altLang="zh-TW"/>
              <a:t> </a:t>
            </a:r>
            <a:fld id="{50F1BE35-1694-40DF-9057-23C7B5719150}" type="slidenum">
              <a:rPr lang="en-US" altLang="zh-TW" b="1"/>
              <a:pPr>
                <a:defRPr/>
              </a:pPr>
              <a:t>‹#›</a:t>
            </a:fld>
            <a:endParaRPr lang="en-US" altLang="zh-TW" b="1"/>
          </a:p>
        </p:txBody>
      </p:sp>
    </p:spTree>
    <p:extLst>
      <p:ext uri="{BB962C8B-B14F-4D97-AF65-F5344CB8AC3E}">
        <p14:creationId xmlns:p14="http://schemas.microsoft.com/office/powerpoint/2010/main" val="3578391176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69485" y="76200"/>
            <a:ext cx="1048596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23964"/>
            <a:ext cx="10941051" cy="487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第二階層</a:t>
            </a:r>
          </a:p>
          <a:p>
            <a:pPr lvl="2"/>
            <a:r>
              <a:rPr lang="zh-TW" altLang="en-US"/>
              <a:t>第三階層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Times New Roman" pitchFamily="18" charset="0"/>
                <a:ea typeface="新細明體" charset="-12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44A8B6-9D0B-4260-9440-30C1373AB7C0}" type="datetime1">
              <a:rPr kumimoji="1"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2023/9/27</a:t>
            </a:fld>
            <a:endParaRPr kumimoji="1"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12817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/>
              <a:t> </a:t>
            </a:r>
            <a:fld id="{AA409045-E615-466C-8792-F1294CBEB597}" type="slidenum">
              <a:rPr kumimoji="1" lang="en-US" altLang="zh-TW" b="1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b="1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337749" y="311151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7620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defTabSz="7620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defTabSz="7620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defTabSz="7620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defTabSz="7620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zh-TW" sz="1400">
              <a:solidFill>
                <a:srgbClr val="000000"/>
              </a:solidFill>
              <a:latin typeface="Times New Roman" pitchFamily="18" charset="0"/>
              <a:ea typeface="華康隸書體"/>
              <a:cs typeface="華康隸書體"/>
            </a:endParaRP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4766C586-C4C8-40F9-A8E4-00FA8E0C135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06" y="223524"/>
            <a:ext cx="2734147" cy="53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23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ransition>
    <p:fade thruBlk="1"/>
  </p:transition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5pPr>
      <a:lvl6pPr marL="457200" algn="ctr" defTabSz="762000" rtl="0" fontAlgn="base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6pPr>
      <a:lvl7pPr marL="914400" algn="ctr" defTabSz="762000" rtl="0" fontAlgn="base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7pPr>
      <a:lvl8pPr marL="1371600" algn="ctr" defTabSz="762000" rtl="0" fontAlgn="base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8pPr>
      <a:lvl9pPr marL="1828800" algn="ctr" defTabSz="762000" rtl="0" fontAlgn="base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q"/>
        <a:defRPr kumimoji="1"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–"/>
        <a:defRPr kumimoji="1" sz="2800" b="1">
          <a:solidFill>
            <a:srgbClr val="0000CC"/>
          </a:solidFill>
          <a:latin typeface="+mn-lt"/>
          <a:ea typeface="+mn-ea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kumimoji="1" sz="2400" b="1">
          <a:solidFill>
            <a:srgbClr val="0000CC"/>
          </a:solidFill>
          <a:latin typeface="+mn-lt"/>
          <a:ea typeface="+mn-ea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j-lt"/>
          <a:ea typeface="新細明體" charset="-120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j-lt"/>
          <a:ea typeface="新細明體" charset="-120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j-lt"/>
          <a:ea typeface="新細明體" charset="-120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j-lt"/>
          <a:ea typeface="新細明體" charset="-120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j-lt"/>
          <a:ea typeface="新細明體" charset="-120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j-lt"/>
          <a:ea typeface="新細明體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lnSpc>
                <a:spcPts val="8800"/>
              </a:lnSpc>
              <a:spcBef>
                <a:spcPts val="7680"/>
              </a:spcBef>
              <a:spcAft>
                <a:spcPts val="7680"/>
              </a:spcAft>
              <a:defRPr/>
            </a:pPr>
            <a:r>
              <a:rPr lang="zh-TW" altLang="en-US" sz="3600">
                <a:solidFill>
                  <a:srgbClr val="C00000"/>
                </a:solidFill>
                <a:effectLst/>
              </a:rPr>
              <a:t>測試名稱 </a:t>
            </a:r>
            <a:r>
              <a:rPr lang="en-US" altLang="zh-TW" sz="3600">
                <a:solidFill>
                  <a:srgbClr val="C00000"/>
                </a:solidFill>
                <a:effectLst/>
              </a:rPr>
              <a:t>(</a:t>
            </a:r>
            <a:r>
              <a:rPr lang="zh-TW" altLang="en-US" sz="3600" dirty="0">
                <a:solidFill>
                  <a:srgbClr val="C00000"/>
                </a:solidFill>
                <a:effectLst/>
              </a:rPr>
              <a:t>例如無人機衛星傳輸、遠端視訊</a:t>
            </a:r>
            <a:r>
              <a:rPr lang="en-US" altLang="zh-TW" sz="3600" dirty="0">
                <a:solidFill>
                  <a:srgbClr val="C00000"/>
                </a:solidFill>
                <a:effectLst/>
              </a:rPr>
              <a:t>…)</a:t>
            </a:r>
            <a:endParaRPr kumimoji="0" lang="en-US" altLang="zh-TW" sz="2800" kern="12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156883" y="4372640"/>
            <a:ext cx="7878233" cy="1044749"/>
          </a:xfrm>
        </p:spPr>
        <p:txBody>
          <a:bodyPr/>
          <a:lstStyle/>
          <a:p>
            <a:r>
              <a:rPr lang="zh-TW" altLang="en-US" dirty="0"/>
              <a:t>公司名稱</a:t>
            </a:r>
            <a:endParaRPr lang="en-US" altLang="zh-TW" dirty="0"/>
          </a:p>
          <a:p>
            <a:r>
              <a:rPr lang="en-US" altLang="zh-TW" dirty="0"/>
              <a:t>112</a:t>
            </a:r>
            <a:r>
              <a:rPr lang="zh-TW" altLang="en-US" dirty="0"/>
              <a:t>年</a:t>
            </a:r>
            <a:r>
              <a:rPr lang="en-US" altLang="zh-TW" dirty="0"/>
              <a:t>O</a:t>
            </a:r>
            <a:r>
              <a:rPr lang="zh-TW" altLang="en-US" dirty="0"/>
              <a:t>月</a:t>
            </a:r>
            <a:r>
              <a:rPr lang="en-US" altLang="zh-TW" dirty="0"/>
              <a:t>O</a:t>
            </a:r>
            <a:r>
              <a:rPr lang="zh-TW" altLang="en-US" dirty="0"/>
              <a:t>日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64331291-8182-4D0F-BE42-0E982E37146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652000" y="6248400"/>
            <a:ext cx="2540000" cy="457200"/>
          </a:xfrm>
        </p:spPr>
        <p:txBody>
          <a:bodyPr/>
          <a:lstStyle/>
          <a:p>
            <a:pPr>
              <a:defRPr/>
            </a:pPr>
            <a:r>
              <a:rPr lang="en-US" altLang="zh-TW"/>
              <a:t> </a:t>
            </a:r>
            <a:fld id="{F74E22AB-B731-49B7-A34B-3F2C99970204}" type="slidenum">
              <a:rPr lang="en-US" altLang="zh-TW" b="1" smtClean="0"/>
              <a:pPr>
                <a:defRPr/>
              </a:pPr>
              <a:t>1</a:t>
            </a:fld>
            <a:endParaRPr lang="en-US" altLang="zh-TW" b="1"/>
          </a:p>
        </p:txBody>
      </p:sp>
    </p:spTree>
    <p:extLst>
      <p:ext uri="{BB962C8B-B14F-4D97-AF65-F5344CB8AC3E}">
        <p14:creationId xmlns:p14="http://schemas.microsoft.com/office/powerpoint/2010/main" val="1119014518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91755" y="196693"/>
            <a:ext cx="8606497" cy="682752"/>
          </a:xfrm>
        </p:spPr>
        <p:txBody>
          <a:bodyPr/>
          <a:lstStyle/>
          <a:p>
            <a:pPr eaLnBrk="1" hangingPunct="1"/>
            <a:r>
              <a:rPr lang="zh-TW" altLang="en-US" dirty="0">
                <a:solidFill>
                  <a:srgbClr val="C00000"/>
                </a:solidFill>
                <a:latin typeface="標楷體" pitchFamily="65" charset="-120"/>
                <a:ea typeface="+mn-ea"/>
                <a:cs typeface="Tahoma" pitchFamily="34" charset="0"/>
              </a:rPr>
              <a:t>測試申請注意事項</a:t>
            </a:r>
            <a:r>
              <a:rPr lang="en-US" altLang="zh-TW" dirty="0">
                <a:solidFill>
                  <a:srgbClr val="C00000"/>
                </a:solidFill>
                <a:latin typeface="標楷體" pitchFamily="65" charset="-120"/>
                <a:ea typeface="+mn-ea"/>
                <a:cs typeface="Tahoma" pitchFamily="34" charset="0"/>
              </a:rPr>
              <a:t>(</a:t>
            </a:r>
            <a:r>
              <a:rPr lang="zh-TW" altLang="en-US" dirty="0">
                <a:solidFill>
                  <a:srgbClr val="C00000"/>
                </a:solidFill>
                <a:latin typeface="標楷體" pitchFamily="65" charset="-120"/>
                <a:ea typeface="+mn-ea"/>
                <a:cs typeface="Tahoma" pitchFamily="34" charset="0"/>
              </a:rPr>
              <a:t>申請時請刪除此頁</a:t>
            </a:r>
            <a:r>
              <a:rPr lang="en-US" altLang="zh-TW" dirty="0">
                <a:solidFill>
                  <a:srgbClr val="C00000"/>
                </a:solidFill>
                <a:latin typeface="標楷體" pitchFamily="65" charset="-120"/>
                <a:ea typeface="+mn-ea"/>
                <a:cs typeface="Tahoma" pitchFamily="34" charset="0"/>
              </a:rPr>
              <a:t>)</a:t>
            </a:r>
            <a:endParaRPr lang="zh-TW" altLang="en-US" dirty="0">
              <a:solidFill>
                <a:srgbClr val="C00000"/>
              </a:solidFill>
              <a:latin typeface="標楷體" pitchFamily="65" charset="-120"/>
              <a:ea typeface="+mn-ea"/>
              <a:cs typeface="Tahoma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1369485" y="1627217"/>
            <a:ext cx="9497683" cy="4351338"/>
          </a:xfrm>
        </p:spPr>
        <p:txBody>
          <a:bodyPr/>
          <a:lstStyle/>
          <a:p>
            <a:r>
              <a:rPr lang="zh-TW" altLang="en-US" sz="2800" dirty="0">
                <a:solidFill>
                  <a:schemeClr val="accent2"/>
                </a:solidFill>
              </a:rPr>
              <a:t>進行線上申請並提供申請</a:t>
            </a:r>
            <a:r>
              <a:rPr lang="en-US" altLang="zh-TW" sz="2800" dirty="0">
                <a:solidFill>
                  <a:schemeClr val="accent2"/>
                </a:solidFill>
              </a:rPr>
              <a:t>PPT</a:t>
            </a:r>
            <a:r>
              <a:rPr lang="zh-TW" altLang="en-US" sz="2800" dirty="0">
                <a:solidFill>
                  <a:schemeClr val="accent2"/>
                </a:solidFill>
              </a:rPr>
              <a:t>檔</a:t>
            </a:r>
            <a:r>
              <a:rPr lang="en-US" altLang="zh-TW" sz="2800" dirty="0">
                <a:solidFill>
                  <a:schemeClr val="accent2"/>
                </a:solidFill>
              </a:rPr>
              <a:t>(</a:t>
            </a:r>
            <a:r>
              <a:rPr lang="zh-TW" altLang="en-US" sz="2800" dirty="0">
                <a:solidFill>
                  <a:schemeClr val="accent2"/>
                </a:solidFill>
              </a:rPr>
              <a:t>檔案上限</a:t>
            </a:r>
            <a:r>
              <a:rPr lang="en-US" altLang="zh-TW" sz="2800" dirty="0">
                <a:solidFill>
                  <a:schemeClr val="accent2"/>
                </a:solidFill>
              </a:rPr>
              <a:t>10M)</a:t>
            </a:r>
            <a:endParaRPr lang="zh-TW" altLang="en-US" sz="2800" dirty="0">
              <a:solidFill>
                <a:schemeClr val="accent2"/>
              </a:solidFill>
            </a:endParaRPr>
          </a:p>
          <a:p>
            <a:r>
              <a:rPr lang="zh-TW" altLang="en-US" sz="2800" dirty="0">
                <a:solidFill>
                  <a:schemeClr val="accent2"/>
                </a:solidFill>
              </a:rPr>
              <a:t>簡報內容應包含（但不限）：驗測主題、應用情境、技術應用、測試需求</a:t>
            </a:r>
            <a:endParaRPr lang="en-US" altLang="zh-TW" sz="2800" dirty="0">
              <a:solidFill>
                <a:schemeClr val="accent2"/>
              </a:solidFill>
            </a:endParaRPr>
          </a:p>
          <a:p>
            <a:pPr lvl="1"/>
            <a:endParaRPr lang="en-US" altLang="zh-TW" dirty="0">
              <a:solidFill>
                <a:schemeClr val="accent2"/>
              </a:solidFill>
            </a:endParaRPr>
          </a:p>
          <a:p>
            <a:endParaRPr lang="zh-TW" altLang="en-US" sz="2800" dirty="0">
              <a:solidFill>
                <a:schemeClr val="accent2"/>
              </a:solidFill>
            </a:endParaRPr>
          </a:p>
          <a:p>
            <a:endParaRPr lang="zh-TW" altLang="en-US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986358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dirty="0">
                <a:solidFill>
                  <a:srgbClr val="C00000"/>
                </a:solidFill>
                <a:latin typeface="標楷體" pitchFamily="65" charset="-120"/>
                <a:ea typeface="+mn-ea"/>
                <a:cs typeface="Tahoma" pitchFamily="34" charset="0"/>
              </a:rPr>
              <a:t>驗測主題</a:t>
            </a:r>
            <a:r>
              <a:rPr lang="en-US" altLang="zh-TW" dirty="0">
                <a:solidFill>
                  <a:srgbClr val="C00000"/>
                </a:solidFill>
                <a:latin typeface="標楷體" pitchFamily="65" charset="-120"/>
                <a:ea typeface="+mn-ea"/>
                <a:cs typeface="Tahoma" pitchFamily="34" charset="0"/>
              </a:rPr>
              <a:t>+</a:t>
            </a:r>
            <a:r>
              <a:rPr lang="zh-TW" altLang="en-US" dirty="0">
                <a:solidFill>
                  <a:srgbClr val="C00000"/>
                </a:solidFill>
                <a:latin typeface="標楷體" pitchFamily="65" charset="-120"/>
                <a:ea typeface="+mn-ea"/>
                <a:cs typeface="Tahoma" pitchFamily="34" charset="0"/>
              </a:rPr>
              <a:t>應用情境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793630" y="146331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Char char="q"/>
              <a:defRPr kumimoji="1" sz="3200" b="1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–"/>
              <a:defRPr kumimoji="1" sz="2800" b="1">
                <a:solidFill>
                  <a:srgbClr val="0000CC"/>
                </a:solidFill>
                <a:latin typeface="+mn-lt"/>
                <a:ea typeface="+mn-ea"/>
              </a:defRPr>
            </a:lvl2pPr>
            <a:lvl3pPr marL="11430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kumimoji="1" sz="2400" b="1">
                <a:solidFill>
                  <a:srgbClr val="0000CC"/>
                </a:solidFill>
                <a:latin typeface="+mn-lt"/>
                <a:ea typeface="+mn-ea"/>
              </a:defRPr>
            </a:lvl3pPr>
            <a:lvl4pPr marL="16002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j-lt"/>
                <a:ea typeface="新細明體" charset="-120"/>
              </a:defRPr>
            </a:lvl4pPr>
            <a:lvl5pPr marL="20574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j-lt"/>
                <a:ea typeface="新細明體" charset="-120"/>
              </a:defRPr>
            </a:lvl5pPr>
            <a:lvl6pPr marL="2514600" indent="-228600" algn="l" defTabSz="762000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j-lt"/>
                <a:ea typeface="新細明體" charset="-120"/>
              </a:defRPr>
            </a:lvl6pPr>
            <a:lvl7pPr marL="2971800" indent="-228600" algn="l" defTabSz="762000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j-lt"/>
                <a:ea typeface="新細明體" charset="-120"/>
              </a:defRPr>
            </a:lvl7pPr>
            <a:lvl8pPr marL="3429000" indent="-228600" algn="l" defTabSz="762000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j-lt"/>
                <a:ea typeface="新細明體" charset="-120"/>
              </a:defRPr>
            </a:lvl8pPr>
            <a:lvl9pPr marL="3886200" indent="-228600" algn="l" defTabSz="762000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j-lt"/>
                <a:ea typeface="新細明體" charset="-120"/>
              </a:defRPr>
            </a:lvl9pPr>
          </a:lstStyle>
          <a:p>
            <a:r>
              <a:rPr lang="zh-TW" altLang="en-US" sz="2800" kern="0" dirty="0">
                <a:solidFill>
                  <a:schemeClr val="accent2"/>
                </a:solidFill>
              </a:rPr>
              <a:t>圖</a:t>
            </a:r>
            <a:r>
              <a:rPr lang="en-US" altLang="zh-TW" sz="2800" kern="0" dirty="0">
                <a:solidFill>
                  <a:schemeClr val="accent2"/>
                </a:solidFill>
              </a:rPr>
              <a:t>+</a:t>
            </a:r>
            <a:r>
              <a:rPr lang="zh-TW" altLang="en-US" sz="2800" kern="0" dirty="0">
                <a:solidFill>
                  <a:schemeClr val="accent2"/>
                </a:solidFill>
              </a:rPr>
              <a:t>文詳細說明</a:t>
            </a:r>
            <a:endParaRPr lang="en-US" altLang="zh-TW" kern="0" dirty="0">
              <a:solidFill>
                <a:schemeClr val="accent2"/>
              </a:solidFill>
            </a:endParaRPr>
          </a:p>
          <a:p>
            <a:endParaRPr lang="zh-TW" altLang="en-US" sz="2800" kern="0" dirty="0">
              <a:solidFill>
                <a:schemeClr val="accent2"/>
              </a:solidFill>
            </a:endParaRPr>
          </a:p>
          <a:p>
            <a:endParaRPr lang="zh-TW" altLang="en-US" sz="2800" kern="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472206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dirty="0">
                <a:solidFill>
                  <a:srgbClr val="C00000"/>
                </a:solidFill>
                <a:latin typeface="標楷體" pitchFamily="65" charset="-120"/>
                <a:ea typeface="+mn-ea"/>
                <a:cs typeface="Tahoma" pitchFamily="34" charset="0"/>
              </a:rPr>
              <a:t>測試需求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1009291" y="1653097"/>
            <a:ext cx="10515600" cy="4351338"/>
          </a:xfrm>
        </p:spPr>
        <p:txBody>
          <a:bodyPr/>
          <a:lstStyle/>
          <a:p>
            <a:r>
              <a:rPr lang="zh-TW" altLang="en-US" sz="2800" dirty="0">
                <a:solidFill>
                  <a:schemeClr val="accent2"/>
                </a:solidFill>
              </a:rPr>
              <a:t>網路條件：如頻寬、延遲性、</a:t>
            </a:r>
            <a:r>
              <a:rPr lang="en-US" altLang="zh-TW" sz="2800" dirty="0">
                <a:solidFill>
                  <a:schemeClr val="accent2"/>
                </a:solidFill>
              </a:rPr>
              <a:t>….</a:t>
            </a:r>
          </a:p>
          <a:p>
            <a:r>
              <a:rPr lang="zh-TW" altLang="en-US" sz="2800" dirty="0">
                <a:solidFill>
                  <a:schemeClr val="accent2"/>
                </a:solidFill>
              </a:rPr>
              <a:t>場域條件：陸地、水上、飛行器</a:t>
            </a:r>
            <a:r>
              <a:rPr lang="en-US" altLang="zh-TW" sz="2800" dirty="0">
                <a:solidFill>
                  <a:schemeClr val="accent2"/>
                </a:solidFill>
              </a:rPr>
              <a:t>…</a:t>
            </a:r>
          </a:p>
          <a:p>
            <a:r>
              <a:rPr lang="zh-TW" altLang="en-US" sz="2800" dirty="0">
                <a:solidFill>
                  <a:schemeClr val="accent2"/>
                </a:solidFill>
              </a:rPr>
              <a:t>場地需求：空間需求、設備需求</a:t>
            </a:r>
            <a:r>
              <a:rPr lang="en-US" altLang="zh-TW" sz="2800" dirty="0">
                <a:solidFill>
                  <a:schemeClr val="accent2"/>
                </a:solidFill>
              </a:rPr>
              <a:t>(</a:t>
            </a:r>
            <a:r>
              <a:rPr lang="zh-TW" altLang="en-US" sz="2800" dirty="0">
                <a:solidFill>
                  <a:schemeClr val="accent2"/>
                </a:solidFill>
              </a:rPr>
              <a:t>如電力</a:t>
            </a:r>
            <a:r>
              <a:rPr lang="en-US" altLang="zh-TW" sz="2800" dirty="0">
                <a:solidFill>
                  <a:schemeClr val="accent2"/>
                </a:solidFill>
              </a:rPr>
              <a:t>)</a:t>
            </a:r>
            <a:endParaRPr lang="zh-TW" altLang="en-US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84132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2_IDB簡報格式">
  <a:themeElements>
    <a:clrScheme name="IDB簡報格式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DB簡報格式">
      <a:majorFont>
        <a:latin typeface="Times New Roman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華康隸書體" pitchFamily="49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華康隸書體" pitchFamily="49" charset="-120"/>
          </a:defRPr>
        </a:defPPr>
      </a:lstStyle>
    </a:lnDef>
  </a:objectDefaults>
  <a:extraClrSchemeLst>
    <a:extraClrScheme>
      <a:clrScheme name="IDB簡報格式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B簡報格式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B簡報格式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B簡報格式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B簡報格式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B簡報格式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B簡報格式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58B93E3F53FEDD43A3CE1FBF30A8EAFC" ma:contentTypeVersion="7" ma:contentTypeDescription="建立新的文件。" ma:contentTypeScope="" ma:versionID="f863a202ec92e15e99675d4c674621a0">
  <xsd:schema xmlns:xsd="http://www.w3.org/2001/XMLSchema" xmlns:xs="http://www.w3.org/2001/XMLSchema" xmlns:p="http://schemas.microsoft.com/office/2006/metadata/properties" xmlns:ns2="00ece96c-0170-4da9-a60b-0b993ee0dab4" targetNamespace="http://schemas.microsoft.com/office/2006/metadata/properties" ma:root="true" ma:fieldsID="6221e00adabc6c73d8566a152636c99d" ns2:_="">
    <xsd:import namespace="00ece96c-0170-4da9-a60b-0b993ee0da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ce96c-0170-4da9-a60b-0b993ee0da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48BB0E-338E-45A4-A2D0-299FC648B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ece96c-0170-4da9-a60b-0b993ee0da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D8A7DD-FE7E-4856-A3F3-46313861359F}">
  <ds:schemaRefs>
    <ds:schemaRef ds:uri="00ece96c-0170-4da9-a60b-0b993ee0dab4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12E4530-04CE-49A3-A82F-72BA3B431E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1428</TotalTime>
  <Words>117</Words>
  <Application>Microsoft Office PowerPoint</Application>
  <PresentationFormat>寬螢幕</PresentationFormat>
  <Paragraphs>16</Paragraphs>
  <Slides>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標楷體</vt:lpstr>
      <vt:lpstr>Arial</vt:lpstr>
      <vt:lpstr>Calibri</vt:lpstr>
      <vt:lpstr>Times New Roman</vt:lpstr>
      <vt:lpstr>Wingdings</vt:lpstr>
      <vt:lpstr>2_IDB簡報格式</vt:lpstr>
      <vt:lpstr>測試名稱 (例如無人機衛星傳輸、遠端視訊…)</vt:lpstr>
      <vt:lpstr>測試申請注意事項(申請時請刪除此頁)</vt:lpstr>
      <vt:lpstr>驗測主題+應用情境</vt:lpstr>
      <vt:lpstr>測試需求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陳冠星 Guan Xing Chen</dc:creator>
  <cp:lastModifiedBy>陳怡如</cp:lastModifiedBy>
  <cp:revision>37</cp:revision>
  <dcterms:created xsi:type="dcterms:W3CDTF">2020-07-08T06:46:00Z</dcterms:created>
  <dcterms:modified xsi:type="dcterms:W3CDTF">2023-09-27T12:45:21Z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0x01010058B93E3F53FEDD43A3CE1FBF30A8EAFC</vt:lpwstr>
  </property>
</Properties>
</file>